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6C5B-F89A-400A-9F31-957F45213996}" type="datetimeFigureOut">
              <a:rPr lang="sv-SE" smtClean="0"/>
              <a:t>2019-08-14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10A7-F244-41C4-8281-3DB97225C3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10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6C5B-F89A-400A-9F31-957F45213996}" type="datetimeFigureOut">
              <a:rPr lang="sv-SE" smtClean="0"/>
              <a:t>2019-08-14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10A7-F244-41C4-8281-3DB97225C3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107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6C5B-F89A-400A-9F31-957F45213996}" type="datetimeFigureOut">
              <a:rPr lang="sv-SE" smtClean="0"/>
              <a:t>2019-08-14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10A7-F244-41C4-8281-3DB97225C3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414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6C5B-F89A-400A-9F31-957F45213996}" type="datetimeFigureOut">
              <a:rPr lang="sv-SE" smtClean="0"/>
              <a:t>2019-08-14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10A7-F244-41C4-8281-3DB97225C3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396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6C5B-F89A-400A-9F31-957F45213996}" type="datetimeFigureOut">
              <a:rPr lang="sv-SE" smtClean="0"/>
              <a:t>2019-08-14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10A7-F244-41C4-8281-3DB97225C3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27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6C5B-F89A-400A-9F31-957F45213996}" type="datetimeFigureOut">
              <a:rPr lang="sv-SE" smtClean="0"/>
              <a:t>2019-08-14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10A7-F244-41C4-8281-3DB97225C3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08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6C5B-F89A-400A-9F31-957F45213996}" type="datetimeFigureOut">
              <a:rPr lang="sv-SE" smtClean="0"/>
              <a:t>2019-08-14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10A7-F244-41C4-8281-3DB97225C3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217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6C5B-F89A-400A-9F31-957F45213996}" type="datetimeFigureOut">
              <a:rPr lang="sv-SE" smtClean="0"/>
              <a:t>2019-08-14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10A7-F244-41C4-8281-3DB97225C3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212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6C5B-F89A-400A-9F31-957F45213996}" type="datetimeFigureOut">
              <a:rPr lang="sv-SE" smtClean="0"/>
              <a:t>2019-08-14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10A7-F244-41C4-8281-3DB97225C3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03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6C5B-F89A-400A-9F31-957F45213996}" type="datetimeFigureOut">
              <a:rPr lang="sv-SE" smtClean="0"/>
              <a:t>2019-08-14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10A7-F244-41C4-8281-3DB97225C3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6C5B-F89A-400A-9F31-957F45213996}" type="datetimeFigureOut">
              <a:rPr lang="sv-SE" smtClean="0"/>
              <a:t>2019-08-14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10A7-F244-41C4-8281-3DB97225C3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6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6C5B-F89A-400A-9F31-957F45213996}" type="datetimeFigureOut">
              <a:rPr lang="sv-SE" smtClean="0"/>
              <a:t>2019-08-14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710A7-F244-41C4-8281-3DB97225C3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86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53628"/>
              </p:ext>
            </p:extLst>
          </p:nvPr>
        </p:nvGraphicFramePr>
        <p:xfrm>
          <a:off x="-4" y="-8"/>
          <a:ext cx="12192003" cy="6858007"/>
        </p:xfrm>
        <a:graphic>
          <a:graphicData uri="http://schemas.openxmlformats.org/drawingml/2006/table">
            <a:tbl>
              <a:tblPr/>
              <a:tblGrid>
                <a:gridCol w="973364">
                  <a:extLst>
                    <a:ext uri="{9D8B030D-6E8A-4147-A177-3AD203B41FA5}">
                      <a16:colId xmlns:a16="http://schemas.microsoft.com/office/drawing/2014/main" val="4244168348"/>
                    </a:ext>
                  </a:extLst>
                </a:gridCol>
                <a:gridCol w="910968">
                  <a:extLst>
                    <a:ext uri="{9D8B030D-6E8A-4147-A177-3AD203B41FA5}">
                      <a16:colId xmlns:a16="http://schemas.microsoft.com/office/drawing/2014/main" val="3713284613"/>
                    </a:ext>
                  </a:extLst>
                </a:gridCol>
                <a:gridCol w="910968">
                  <a:extLst>
                    <a:ext uri="{9D8B030D-6E8A-4147-A177-3AD203B41FA5}">
                      <a16:colId xmlns:a16="http://schemas.microsoft.com/office/drawing/2014/main" val="3536715599"/>
                    </a:ext>
                  </a:extLst>
                </a:gridCol>
                <a:gridCol w="898490">
                  <a:extLst>
                    <a:ext uri="{9D8B030D-6E8A-4147-A177-3AD203B41FA5}">
                      <a16:colId xmlns:a16="http://schemas.microsoft.com/office/drawing/2014/main" val="2791575158"/>
                    </a:ext>
                  </a:extLst>
                </a:gridCol>
                <a:gridCol w="910968">
                  <a:extLst>
                    <a:ext uri="{9D8B030D-6E8A-4147-A177-3AD203B41FA5}">
                      <a16:colId xmlns:a16="http://schemas.microsoft.com/office/drawing/2014/main" val="3112595285"/>
                    </a:ext>
                  </a:extLst>
                </a:gridCol>
                <a:gridCol w="861051">
                  <a:extLst>
                    <a:ext uri="{9D8B030D-6E8A-4147-A177-3AD203B41FA5}">
                      <a16:colId xmlns:a16="http://schemas.microsoft.com/office/drawing/2014/main" val="2018899883"/>
                    </a:ext>
                  </a:extLst>
                </a:gridCol>
                <a:gridCol w="910968">
                  <a:extLst>
                    <a:ext uri="{9D8B030D-6E8A-4147-A177-3AD203B41FA5}">
                      <a16:colId xmlns:a16="http://schemas.microsoft.com/office/drawing/2014/main" val="730646611"/>
                    </a:ext>
                  </a:extLst>
                </a:gridCol>
                <a:gridCol w="686348">
                  <a:extLst>
                    <a:ext uri="{9D8B030D-6E8A-4147-A177-3AD203B41FA5}">
                      <a16:colId xmlns:a16="http://schemas.microsoft.com/office/drawing/2014/main" val="4258495224"/>
                    </a:ext>
                  </a:extLst>
                </a:gridCol>
                <a:gridCol w="910968">
                  <a:extLst>
                    <a:ext uri="{9D8B030D-6E8A-4147-A177-3AD203B41FA5}">
                      <a16:colId xmlns:a16="http://schemas.microsoft.com/office/drawing/2014/main" val="158107131"/>
                    </a:ext>
                  </a:extLst>
                </a:gridCol>
                <a:gridCol w="798658">
                  <a:extLst>
                    <a:ext uri="{9D8B030D-6E8A-4147-A177-3AD203B41FA5}">
                      <a16:colId xmlns:a16="http://schemas.microsoft.com/office/drawing/2014/main" val="3340657272"/>
                    </a:ext>
                  </a:extLst>
                </a:gridCol>
                <a:gridCol w="910968">
                  <a:extLst>
                    <a:ext uri="{9D8B030D-6E8A-4147-A177-3AD203B41FA5}">
                      <a16:colId xmlns:a16="http://schemas.microsoft.com/office/drawing/2014/main" val="3255667487"/>
                    </a:ext>
                  </a:extLst>
                </a:gridCol>
                <a:gridCol w="798658">
                  <a:extLst>
                    <a:ext uri="{9D8B030D-6E8A-4147-A177-3AD203B41FA5}">
                      <a16:colId xmlns:a16="http://schemas.microsoft.com/office/drawing/2014/main" val="999587896"/>
                    </a:ext>
                  </a:extLst>
                </a:gridCol>
                <a:gridCol w="910968">
                  <a:extLst>
                    <a:ext uri="{9D8B030D-6E8A-4147-A177-3AD203B41FA5}">
                      <a16:colId xmlns:a16="http://schemas.microsoft.com/office/drawing/2014/main" val="3197429679"/>
                    </a:ext>
                  </a:extLst>
                </a:gridCol>
                <a:gridCol w="798658">
                  <a:extLst>
                    <a:ext uri="{9D8B030D-6E8A-4147-A177-3AD203B41FA5}">
                      <a16:colId xmlns:a16="http://schemas.microsoft.com/office/drawing/2014/main" val="2988864375"/>
                    </a:ext>
                  </a:extLst>
                </a:gridCol>
              </a:tblGrid>
              <a:tr h="295111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KARLBERGSHALLEN</a:t>
                      </a: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754778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457089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074539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0900-0930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0900-0930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673457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0930-1000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0930-1000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897593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1000-1030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1000-1030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407245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1030-1100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1030-1100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01282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1100-1130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1100-1130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538797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1130-1200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1130-1200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173258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1200-1230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1200-1230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856523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1230-1300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1230-1300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545996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1330-1400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1330-1400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816973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1400-1430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1400-1430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092527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1430-1500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1430-1500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921747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1500-1530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1500-1530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117487"/>
                  </a:ext>
                </a:extLst>
              </a:tr>
              <a:tr h="199915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Måndag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Tisdag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Onsdag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1530-1600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1530-1600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406167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ULL BAS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HJ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 Gym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HJ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ULL BAS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497884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HJ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ULL BAS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HJ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065709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HJ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HJ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935988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DJ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VM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63604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DJ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KIS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VM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P-08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281191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DJ/D2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VM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P-08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811259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ULL BAS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P-08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227440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VM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510722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ULL BAS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VM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061732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KIS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VM/H2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KIS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745100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 K&amp;F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610572"/>
                  </a:ext>
                </a:extLst>
              </a:tr>
              <a:tr h="199915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546445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578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29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072127"/>
              </p:ext>
            </p:extLst>
          </p:nvPr>
        </p:nvGraphicFramePr>
        <p:xfrm>
          <a:off x="2" y="-8"/>
          <a:ext cx="12191997" cy="6858007"/>
        </p:xfrm>
        <a:graphic>
          <a:graphicData uri="http://schemas.openxmlformats.org/drawingml/2006/table">
            <a:tbl>
              <a:tblPr/>
              <a:tblGrid>
                <a:gridCol w="911772">
                  <a:extLst>
                    <a:ext uri="{9D8B030D-6E8A-4147-A177-3AD203B41FA5}">
                      <a16:colId xmlns:a16="http://schemas.microsoft.com/office/drawing/2014/main" val="2749995692"/>
                    </a:ext>
                  </a:extLst>
                </a:gridCol>
                <a:gridCol w="853322">
                  <a:extLst>
                    <a:ext uri="{9D8B030D-6E8A-4147-A177-3AD203B41FA5}">
                      <a16:colId xmlns:a16="http://schemas.microsoft.com/office/drawing/2014/main" val="2105286539"/>
                    </a:ext>
                  </a:extLst>
                </a:gridCol>
                <a:gridCol w="853322">
                  <a:extLst>
                    <a:ext uri="{9D8B030D-6E8A-4147-A177-3AD203B41FA5}">
                      <a16:colId xmlns:a16="http://schemas.microsoft.com/office/drawing/2014/main" val="659751352"/>
                    </a:ext>
                  </a:extLst>
                </a:gridCol>
                <a:gridCol w="841633">
                  <a:extLst>
                    <a:ext uri="{9D8B030D-6E8A-4147-A177-3AD203B41FA5}">
                      <a16:colId xmlns:a16="http://schemas.microsoft.com/office/drawing/2014/main" val="1521710930"/>
                    </a:ext>
                  </a:extLst>
                </a:gridCol>
                <a:gridCol w="853322">
                  <a:extLst>
                    <a:ext uri="{9D8B030D-6E8A-4147-A177-3AD203B41FA5}">
                      <a16:colId xmlns:a16="http://schemas.microsoft.com/office/drawing/2014/main" val="173730443"/>
                    </a:ext>
                  </a:extLst>
                </a:gridCol>
                <a:gridCol w="806567">
                  <a:extLst>
                    <a:ext uri="{9D8B030D-6E8A-4147-A177-3AD203B41FA5}">
                      <a16:colId xmlns:a16="http://schemas.microsoft.com/office/drawing/2014/main" val="2357143080"/>
                    </a:ext>
                  </a:extLst>
                </a:gridCol>
                <a:gridCol w="853322">
                  <a:extLst>
                    <a:ext uri="{9D8B030D-6E8A-4147-A177-3AD203B41FA5}">
                      <a16:colId xmlns:a16="http://schemas.microsoft.com/office/drawing/2014/main" val="3459939431"/>
                    </a:ext>
                  </a:extLst>
                </a:gridCol>
                <a:gridCol w="748120">
                  <a:extLst>
                    <a:ext uri="{9D8B030D-6E8A-4147-A177-3AD203B41FA5}">
                      <a16:colId xmlns:a16="http://schemas.microsoft.com/office/drawing/2014/main" val="876674660"/>
                    </a:ext>
                  </a:extLst>
                </a:gridCol>
                <a:gridCol w="853322">
                  <a:extLst>
                    <a:ext uri="{9D8B030D-6E8A-4147-A177-3AD203B41FA5}">
                      <a16:colId xmlns:a16="http://schemas.microsoft.com/office/drawing/2014/main" val="1673322670"/>
                    </a:ext>
                  </a:extLst>
                </a:gridCol>
                <a:gridCol w="748120">
                  <a:extLst>
                    <a:ext uri="{9D8B030D-6E8A-4147-A177-3AD203B41FA5}">
                      <a16:colId xmlns:a16="http://schemas.microsoft.com/office/drawing/2014/main" val="197065845"/>
                    </a:ext>
                  </a:extLst>
                </a:gridCol>
                <a:gridCol w="853322">
                  <a:extLst>
                    <a:ext uri="{9D8B030D-6E8A-4147-A177-3AD203B41FA5}">
                      <a16:colId xmlns:a16="http://schemas.microsoft.com/office/drawing/2014/main" val="2850126293"/>
                    </a:ext>
                  </a:extLst>
                </a:gridCol>
                <a:gridCol w="1075421">
                  <a:extLst>
                    <a:ext uri="{9D8B030D-6E8A-4147-A177-3AD203B41FA5}">
                      <a16:colId xmlns:a16="http://schemas.microsoft.com/office/drawing/2014/main" val="3045512604"/>
                    </a:ext>
                  </a:extLst>
                </a:gridCol>
                <a:gridCol w="853322">
                  <a:extLst>
                    <a:ext uri="{9D8B030D-6E8A-4147-A177-3AD203B41FA5}">
                      <a16:colId xmlns:a16="http://schemas.microsoft.com/office/drawing/2014/main" val="690055284"/>
                    </a:ext>
                  </a:extLst>
                </a:gridCol>
                <a:gridCol w="1087110">
                  <a:extLst>
                    <a:ext uri="{9D8B030D-6E8A-4147-A177-3AD203B41FA5}">
                      <a16:colId xmlns:a16="http://schemas.microsoft.com/office/drawing/2014/main" val="2116973976"/>
                    </a:ext>
                  </a:extLst>
                </a:gridCol>
              </a:tblGrid>
              <a:tr h="295111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ULLVIHALLEN</a:t>
                      </a: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378746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204165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27807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0900-0930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Inb skola flick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0900-0930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Inb skola pojk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655329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0930-1000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Inb skola flick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0930-1000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Inb skola pojk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742326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1000-1030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F-10/12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1000-1030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437183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1030-1100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F-10/12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1030-1100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519629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1100-1130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F-08/09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1100-1130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29540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1130-1200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F-08/09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1130-1200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595647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1200-1230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1200-1230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681543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1230-1300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1230-1300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74769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1330-1400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1330-1400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003189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1400-1430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1400-1430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383029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1430-1500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1430-1500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652542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1500-1530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1500-1530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727419"/>
                  </a:ext>
                </a:extLst>
              </a:tr>
              <a:tr h="199915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Måndag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Tisdag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Onsdag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1530-1600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1530-1600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42559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 FRI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931618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559263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KÖP BAD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ULL BAS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ULL BAS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KÖP BAD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P-07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390313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P-07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441454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P-08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P-07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KÖP BAD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P-07/F06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975168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P-08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P-07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F06/07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629473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P-04/05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F-05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P-07/P-04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F06/07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KÖP BAD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921178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P-04/05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F-05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P-04/05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764659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ULL BAS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F-05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P-04/05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F-05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11686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KIS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F-05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403430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DJ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422314"/>
                  </a:ext>
                </a:extLst>
              </a:tr>
              <a:tr h="199915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DJ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034273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308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99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-8"/>
          <a:ext cx="12191999" cy="6858007"/>
        </p:xfrm>
        <a:graphic>
          <a:graphicData uri="http://schemas.openxmlformats.org/drawingml/2006/table">
            <a:tbl>
              <a:tblPr/>
              <a:tblGrid>
                <a:gridCol w="958644">
                  <a:extLst>
                    <a:ext uri="{9D8B030D-6E8A-4147-A177-3AD203B41FA5}">
                      <a16:colId xmlns:a16="http://schemas.microsoft.com/office/drawing/2014/main" val="578341809"/>
                    </a:ext>
                  </a:extLst>
                </a:gridCol>
                <a:gridCol w="897193">
                  <a:extLst>
                    <a:ext uri="{9D8B030D-6E8A-4147-A177-3AD203B41FA5}">
                      <a16:colId xmlns:a16="http://schemas.microsoft.com/office/drawing/2014/main" val="3035317872"/>
                    </a:ext>
                  </a:extLst>
                </a:gridCol>
                <a:gridCol w="909484">
                  <a:extLst>
                    <a:ext uri="{9D8B030D-6E8A-4147-A177-3AD203B41FA5}">
                      <a16:colId xmlns:a16="http://schemas.microsoft.com/office/drawing/2014/main" val="2929029453"/>
                    </a:ext>
                  </a:extLst>
                </a:gridCol>
                <a:gridCol w="884902">
                  <a:extLst>
                    <a:ext uri="{9D8B030D-6E8A-4147-A177-3AD203B41FA5}">
                      <a16:colId xmlns:a16="http://schemas.microsoft.com/office/drawing/2014/main" val="142417587"/>
                    </a:ext>
                  </a:extLst>
                </a:gridCol>
                <a:gridCol w="909484">
                  <a:extLst>
                    <a:ext uri="{9D8B030D-6E8A-4147-A177-3AD203B41FA5}">
                      <a16:colId xmlns:a16="http://schemas.microsoft.com/office/drawing/2014/main" val="848414580"/>
                    </a:ext>
                  </a:extLst>
                </a:gridCol>
                <a:gridCol w="848032">
                  <a:extLst>
                    <a:ext uri="{9D8B030D-6E8A-4147-A177-3AD203B41FA5}">
                      <a16:colId xmlns:a16="http://schemas.microsoft.com/office/drawing/2014/main" val="3320930704"/>
                    </a:ext>
                  </a:extLst>
                </a:gridCol>
                <a:gridCol w="909484">
                  <a:extLst>
                    <a:ext uri="{9D8B030D-6E8A-4147-A177-3AD203B41FA5}">
                      <a16:colId xmlns:a16="http://schemas.microsoft.com/office/drawing/2014/main" val="2439147834"/>
                    </a:ext>
                  </a:extLst>
                </a:gridCol>
                <a:gridCol w="786581">
                  <a:extLst>
                    <a:ext uri="{9D8B030D-6E8A-4147-A177-3AD203B41FA5}">
                      <a16:colId xmlns:a16="http://schemas.microsoft.com/office/drawing/2014/main" val="4116566206"/>
                    </a:ext>
                  </a:extLst>
                </a:gridCol>
                <a:gridCol w="909484">
                  <a:extLst>
                    <a:ext uri="{9D8B030D-6E8A-4147-A177-3AD203B41FA5}">
                      <a16:colId xmlns:a16="http://schemas.microsoft.com/office/drawing/2014/main" val="1146574211"/>
                    </a:ext>
                  </a:extLst>
                </a:gridCol>
                <a:gridCol w="786581">
                  <a:extLst>
                    <a:ext uri="{9D8B030D-6E8A-4147-A177-3AD203B41FA5}">
                      <a16:colId xmlns:a16="http://schemas.microsoft.com/office/drawing/2014/main" val="3422402319"/>
                    </a:ext>
                  </a:extLst>
                </a:gridCol>
                <a:gridCol w="909484">
                  <a:extLst>
                    <a:ext uri="{9D8B030D-6E8A-4147-A177-3AD203B41FA5}">
                      <a16:colId xmlns:a16="http://schemas.microsoft.com/office/drawing/2014/main" val="2270515654"/>
                    </a:ext>
                  </a:extLst>
                </a:gridCol>
                <a:gridCol w="786581">
                  <a:extLst>
                    <a:ext uri="{9D8B030D-6E8A-4147-A177-3AD203B41FA5}">
                      <a16:colId xmlns:a16="http://schemas.microsoft.com/office/drawing/2014/main" val="1017098236"/>
                    </a:ext>
                  </a:extLst>
                </a:gridCol>
                <a:gridCol w="909484">
                  <a:extLst>
                    <a:ext uri="{9D8B030D-6E8A-4147-A177-3AD203B41FA5}">
                      <a16:colId xmlns:a16="http://schemas.microsoft.com/office/drawing/2014/main" val="1434492300"/>
                    </a:ext>
                  </a:extLst>
                </a:gridCol>
                <a:gridCol w="786581">
                  <a:extLst>
                    <a:ext uri="{9D8B030D-6E8A-4147-A177-3AD203B41FA5}">
                      <a16:colId xmlns:a16="http://schemas.microsoft.com/office/drawing/2014/main" val="1406419701"/>
                    </a:ext>
                  </a:extLst>
                </a:gridCol>
              </a:tblGrid>
              <a:tr h="295111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SCHEELEHALLEN</a:t>
                      </a: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334836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74575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438481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0900-0930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 FUT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0900-0930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P-07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023569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0930-1000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0930-1000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P-07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374453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1000-1030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 FUT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1000-1030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504038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1030-1100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1030-1100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35165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1100-1130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 IBK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1100-1130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223822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1130-1200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 IBK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1130-1200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 IBK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510739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1200-1230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1200-1230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 IBK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56040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1230-1300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1230-1300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 IBK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23629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1330-1400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1330-1400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681578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1400-1430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1400-1430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430800"/>
                  </a:ext>
                </a:extLst>
              </a:tr>
              <a:tr h="283688"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1430-1500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1430-1500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355367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1500-1530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1500-1530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585578"/>
                  </a:ext>
                </a:extLst>
              </a:tr>
              <a:tr h="199915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Måndag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Tisdag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Onsdag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Torsdag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1530-1600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1530-1600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859855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1600-1630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237771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F-10/12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STÄNGT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P-11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1630-1700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067311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F-10/12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IKW FRI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1700-1745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P-11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IKW FRI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P-11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1700-1730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917728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F-10/12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1745-1800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P-11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P-11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1730-1800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61020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PLU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1800-1845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PLU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1800-1830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35587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1845-1900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1830-1900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464740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1900-1945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FUB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1900-1930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168372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F06/07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1945-2000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1930-2000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10288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F06/07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2000-2045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PLU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2000-2030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886692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2030-2100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48724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 FUT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 FUT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2100-2130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792664"/>
                  </a:ext>
                </a:extLst>
              </a:tr>
              <a:tr h="199915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Returtid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2130-2200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0" marR="6040" marT="6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931887"/>
                  </a:ext>
                </a:extLst>
              </a:tr>
              <a:tr h="190394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0" marR="6040" marT="60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809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334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Widescreen</PresentationFormat>
  <Paragraphs>705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VolvoIT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Gardh Stefan</dc:creator>
  <cp:lastModifiedBy>Gardh Stefan</cp:lastModifiedBy>
  <cp:revision>1</cp:revision>
  <dcterms:created xsi:type="dcterms:W3CDTF">2019-08-14T19:30:07Z</dcterms:created>
  <dcterms:modified xsi:type="dcterms:W3CDTF">2019-08-14T19:30:37Z</dcterms:modified>
</cp:coreProperties>
</file>