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100" d="100"/>
          <a:sy n="100" d="100"/>
        </p:scale>
        <p:origin x="81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35F282-7D16-47B2-8454-677EBF5D6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93F8310-1D49-49D6-800D-757E50AFD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CE7EAFC-14EF-4A72-9988-9F0DF41B1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D1F0-1FE3-4253-BEE5-0B1A7B405AF9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5E4FB65-A4B5-49EB-93CA-86555E64B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7541768-37D7-47D8-A8FD-CE955DBA7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996D-99ED-4041-93C3-FBC0F623B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267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962739-7D32-438F-8D15-5417AB489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0ABC1EA-2F03-4141-BC4D-EEC290BDE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98E933-4B69-44F0-BD2C-04092697A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D1F0-1FE3-4253-BEE5-0B1A7B405AF9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57AE758-61EC-420C-9FF1-3C0635F98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F2EBF94-C653-458D-9370-EB2573BF8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996D-99ED-4041-93C3-FBC0F623B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017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6892245-EC1E-4AC0-8EE0-EE65717850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EC845E1-AFF6-49A9-A52B-56E846A4C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DE742B-A890-431E-A9E7-1668BDB8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D1F0-1FE3-4253-BEE5-0B1A7B405AF9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407517-E7FE-40AC-8FB4-18A21A35E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F32031-C7DD-48EA-AE38-FC69EA7EB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996D-99ED-4041-93C3-FBC0F623B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39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A53251-A84C-4722-92CC-C713111EB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837A73-C937-4470-B3F8-8F34EACA3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05BD3CA-02A6-420C-A2DD-AD7330B26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D1F0-1FE3-4253-BEE5-0B1A7B405AF9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80B914-FB84-466F-8C2D-61BE1066F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1FA386B-F113-4BF5-8AB2-A5699A46F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996D-99ED-4041-93C3-FBC0F623B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5262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F42603-66C9-41A1-8ACE-78531AF92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4555E1D-C5CF-44A7-A61E-841155598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4733966-F2A4-4EAA-96B1-2D08F0E7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D1F0-1FE3-4253-BEE5-0B1A7B405AF9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32F9A40-ABB6-4058-9338-A7E3BEDD7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0D117CF-228C-4E5C-994D-D07100E21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996D-99ED-4041-93C3-FBC0F623B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996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F852FE-E26B-4D7C-89BD-1173D5E4C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2529D6-9CBE-466B-8ED8-477B22ED7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19A1563-CA73-4723-90F9-16AF761AF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665AF16-93F6-411C-8574-C8888AA3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D1F0-1FE3-4253-BEE5-0B1A7B405AF9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AD2C504-91C6-4357-9BB4-978A0FFB9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38A15F3-0C1A-4EE2-B473-389D8AE28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996D-99ED-4041-93C3-FBC0F623B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776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30ED77-3C98-4EBD-9386-746EE29F3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590ED69-DCBA-430B-B24B-B29A19933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4847B0-08D9-48C0-B433-E57A73955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3B0FC0B-6668-4957-A8FC-242ABA68B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274B9AB-74C0-458F-9324-1F2385AC70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07AC430-B9C4-4262-A846-EC123ABBC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D1F0-1FE3-4253-BEE5-0B1A7B405AF9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A407003-65FD-45FA-899E-E0A2CB4E7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555A4A37-C694-4A3D-B39A-8030758B0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996D-99ED-4041-93C3-FBC0F623B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134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78FE4D-84CC-432C-AC7C-42D984E42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3EF4B70-7DA3-4F5F-B776-98C1D8EE2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D1F0-1FE3-4253-BEE5-0B1A7B405AF9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28726A7-C03D-41F2-9FA7-B45BC251B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BF4E49-346E-4350-A378-70B4731BC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996D-99ED-4041-93C3-FBC0F623B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9957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074317E-A8B6-493E-BC5B-549480ED5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D1F0-1FE3-4253-BEE5-0B1A7B405AF9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B10FED8-D0EF-49AA-8261-892FBF4F2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0A48710-19C7-4110-BE3D-FDB21DE7F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996D-99ED-4041-93C3-FBC0F623B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213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11C1E5-A089-4CD5-96BB-389696923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5748DA-5554-4289-8BBC-C31E98966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D82FF1F-4C33-471B-B389-455FAA1D2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833DC44-A5AA-4C34-AD00-C0123BB16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D1F0-1FE3-4253-BEE5-0B1A7B405AF9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071CAE2-1E50-4724-87F8-A20F6FB17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FE34E8F-9541-4E81-A62D-DEA00164F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996D-99ED-4041-93C3-FBC0F623B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859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9267FB-DCF6-4A01-96B5-51815FFEC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EF7FBF6-1BE9-426E-8702-BE0916CAF5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EB48896-6D93-41A4-AF0A-2E809D535D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DD102B3-FAC4-40E9-836C-E6AB754A9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D1F0-1FE3-4253-BEE5-0B1A7B405AF9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FDDDC9E-C449-4374-ACBA-30BFDF62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EB3102-B577-4546-9DB6-5648C678D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996D-99ED-4041-93C3-FBC0F623B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128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4EDE87E-5383-4E69-84F1-6341F3A0D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9E1E31B-3205-4FDC-BD58-C522D2019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7C5095-87F9-4B61-B71B-30A6B7000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5D1F0-1FE3-4253-BEE5-0B1A7B405AF9}" type="datetimeFigureOut">
              <a:rPr lang="sv-SE" smtClean="0"/>
              <a:t>2020-11-13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F56FA1-0C52-4F9A-B0CA-D72D506688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ECCD50-81A2-4207-8316-5F400D585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3996D-99ED-4041-93C3-FBC0F623B80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494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1A7D3F6C-42C6-4D47-A1FE-669EE5A5E8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63" b="7513"/>
          <a:stretch/>
        </p:blipFill>
        <p:spPr>
          <a:xfrm>
            <a:off x="2150135" y="17817"/>
            <a:ext cx="8576841" cy="6840183"/>
          </a:xfrm>
          <a:prstGeom prst="rect">
            <a:avLst/>
          </a:prstGeom>
        </p:spPr>
      </p:pic>
      <p:cxnSp>
        <p:nvCxnSpPr>
          <p:cNvPr id="13" name="Rak koppling 12">
            <a:extLst>
              <a:ext uri="{FF2B5EF4-FFF2-40B4-BE49-F238E27FC236}">
                <a16:creationId xmlns:a16="http://schemas.microsoft.com/office/drawing/2014/main" id="{4AA6E02B-895B-44BF-934B-F9D7F76DA509}"/>
              </a:ext>
            </a:extLst>
          </p:cNvPr>
          <p:cNvCxnSpPr/>
          <p:nvPr/>
        </p:nvCxnSpPr>
        <p:spPr>
          <a:xfrm flipV="1">
            <a:off x="2658078" y="4922730"/>
            <a:ext cx="0" cy="155402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Rak koppling 13">
            <a:extLst>
              <a:ext uri="{FF2B5EF4-FFF2-40B4-BE49-F238E27FC236}">
                <a16:creationId xmlns:a16="http://schemas.microsoft.com/office/drawing/2014/main" id="{50B06401-2618-425D-AC60-6055251CE060}"/>
              </a:ext>
            </a:extLst>
          </p:cNvPr>
          <p:cNvCxnSpPr>
            <a:cxnSpLocks/>
          </p:cNvCxnSpPr>
          <p:nvPr/>
        </p:nvCxnSpPr>
        <p:spPr>
          <a:xfrm flipH="1">
            <a:off x="2639028" y="4962525"/>
            <a:ext cx="126622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8A2A0680-10A7-4547-A5A9-223C77A87952}"/>
              </a:ext>
            </a:extLst>
          </p:cNvPr>
          <p:cNvCxnSpPr>
            <a:cxnSpLocks/>
          </p:cNvCxnSpPr>
          <p:nvPr/>
        </p:nvCxnSpPr>
        <p:spPr>
          <a:xfrm flipV="1">
            <a:off x="3886198" y="428625"/>
            <a:ext cx="19052" cy="558981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Rak koppling 19">
            <a:extLst>
              <a:ext uri="{FF2B5EF4-FFF2-40B4-BE49-F238E27FC236}">
                <a16:creationId xmlns:a16="http://schemas.microsoft.com/office/drawing/2014/main" id="{2F70E25C-1436-4D70-851A-06C1353C586C}"/>
              </a:ext>
            </a:extLst>
          </p:cNvPr>
          <p:cNvCxnSpPr>
            <a:cxnSpLocks/>
          </p:cNvCxnSpPr>
          <p:nvPr/>
        </p:nvCxnSpPr>
        <p:spPr>
          <a:xfrm flipH="1">
            <a:off x="3867150" y="428625"/>
            <a:ext cx="305752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B672F772-E1C5-4397-A237-83A93AF6DCA2}"/>
              </a:ext>
            </a:extLst>
          </p:cNvPr>
          <p:cNvCxnSpPr>
            <a:cxnSpLocks/>
          </p:cNvCxnSpPr>
          <p:nvPr/>
        </p:nvCxnSpPr>
        <p:spPr>
          <a:xfrm flipH="1" flipV="1">
            <a:off x="4305300" y="428625"/>
            <a:ext cx="1" cy="2381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3DFD34EA-88CE-49D8-83CB-1C9C0D568F0D}"/>
              </a:ext>
            </a:extLst>
          </p:cNvPr>
          <p:cNvCxnSpPr>
            <a:cxnSpLocks/>
          </p:cNvCxnSpPr>
          <p:nvPr/>
        </p:nvCxnSpPr>
        <p:spPr>
          <a:xfrm flipH="1" flipV="1">
            <a:off x="6962774" y="390525"/>
            <a:ext cx="1" cy="2381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9" name="Rak koppling 28">
            <a:extLst>
              <a:ext uri="{FF2B5EF4-FFF2-40B4-BE49-F238E27FC236}">
                <a16:creationId xmlns:a16="http://schemas.microsoft.com/office/drawing/2014/main" id="{0EAA73EA-FCE5-4EA7-8019-602EA3907003}"/>
              </a:ext>
            </a:extLst>
          </p:cNvPr>
          <p:cNvCxnSpPr>
            <a:cxnSpLocks/>
          </p:cNvCxnSpPr>
          <p:nvPr/>
        </p:nvCxnSpPr>
        <p:spPr>
          <a:xfrm flipV="1">
            <a:off x="4105273" y="885826"/>
            <a:ext cx="1" cy="92392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ACB924D7-563C-445A-89D9-24A897975782}"/>
              </a:ext>
            </a:extLst>
          </p:cNvPr>
          <p:cNvCxnSpPr>
            <a:cxnSpLocks/>
          </p:cNvCxnSpPr>
          <p:nvPr/>
        </p:nvCxnSpPr>
        <p:spPr>
          <a:xfrm flipV="1">
            <a:off x="6753223" y="885826"/>
            <a:ext cx="1" cy="92392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80E6D534-57DA-491B-94A2-7E828890E2E9}"/>
              </a:ext>
            </a:extLst>
          </p:cNvPr>
          <p:cNvCxnSpPr>
            <a:cxnSpLocks/>
          </p:cNvCxnSpPr>
          <p:nvPr/>
        </p:nvCxnSpPr>
        <p:spPr>
          <a:xfrm flipH="1">
            <a:off x="6713284" y="902131"/>
            <a:ext cx="552452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Rak koppling 34">
            <a:extLst>
              <a:ext uri="{FF2B5EF4-FFF2-40B4-BE49-F238E27FC236}">
                <a16:creationId xmlns:a16="http://schemas.microsoft.com/office/drawing/2014/main" id="{C7208207-B580-42B3-8898-40DE8D81EB8E}"/>
              </a:ext>
            </a:extLst>
          </p:cNvPr>
          <p:cNvCxnSpPr>
            <a:cxnSpLocks/>
          </p:cNvCxnSpPr>
          <p:nvPr/>
        </p:nvCxnSpPr>
        <p:spPr>
          <a:xfrm flipH="1">
            <a:off x="4065478" y="885826"/>
            <a:ext cx="552452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Rak koppling 35">
            <a:extLst>
              <a:ext uri="{FF2B5EF4-FFF2-40B4-BE49-F238E27FC236}">
                <a16:creationId xmlns:a16="http://schemas.microsoft.com/office/drawing/2014/main" id="{21DC321F-A4B2-42A3-B9F9-403028D38F75}"/>
              </a:ext>
            </a:extLst>
          </p:cNvPr>
          <p:cNvCxnSpPr>
            <a:cxnSpLocks/>
          </p:cNvCxnSpPr>
          <p:nvPr/>
        </p:nvCxnSpPr>
        <p:spPr>
          <a:xfrm flipH="1">
            <a:off x="86329" y="1171575"/>
            <a:ext cx="32324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8" name="textruta 37">
            <a:extLst>
              <a:ext uri="{FF2B5EF4-FFF2-40B4-BE49-F238E27FC236}">
                <a16:creationId xmlns:a16="http://schemas.microsoft.com/office/drawing/2014/main" id="{C36751EB-7FA3-407A-A578-7D747171B4B2}"/>
              </a:ext>
            </a:extLst>
          </p:cNvPr>
          <p:cNvSpPr txBox="1"/>
          <p:nvPr/>
        </p:nvSpPr>
        <p:spPr>
          <a:xfrm>
            <a:off x="447674" y="1002298"/>
            <a:ext cx="1858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/>
              <a:t>Till/från omklädning</a:t>
            </a:r>
          </a:p>
        </p:txBody>
      </p:sp>
      <p:cxnSp>
        <p:nvCxnSpPr>
          <p:cNvPr id="39" name="Rak koppling 38">
            <a:extLst>
              <a:ext uri="{FF2B5EF4-FFF2-40B4-BE49-F238E27FC236}">
                <a16:creationId xmlns:a16="http://schemas.microsoft.com/office/drawing/2014/main" id="{1DD783B3-CF29-47BE-A4AE-6BE17E755214}"/>
              </a:ext>
            </a:extLst>
          </p:cNvPr>
          <p:cNvCxnSpPr>
            <a:cxnSpLocks/>
          </p:cNvCxnSpPr>
          <p:nvPr/>
        </p:nvCxnSpPr>
        <p:spPr>
          <a:xfrm flipH="1">
            <a:off x="86329" y="1438276"/>
            <a:ext cx="323246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2" name="textruta 41">
            <a:extLst>
              <a:ext uri="{FF2B5EF4-FFF2-40B4-BE49-F238E27FC236}">
                <a16:creationId xmlns:a16="http://schemas.microsoft.com/office/drawing/2014/main" id="{53C45185-33C0-4357-9F4F-A7D97CCCB2D6}"/>
              </a:ext>
            </a:extLst>
          </p:cNvPr>
          <p:cNvSpPr txBox="1"/>
          <p:nvPr/>
        </p:nvSpPr>
        <p:spPr>
          <a:xfrm>
            <a:off x="447675" y="1268999"/>
            <a:ext cx="1241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/>
              <a:t>Till/från Plan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1BDFEB24-E2DB-426E-AACE-D77185EEB468}"/>
              </a:ext>
            </a:extLst>
          </p:cNvPr>
          <p:cNvSpPr txBox="1"/>
          <p:nvPr/>
        </p:nvSpPr>
        <p:spPr>
          <a:xfrm>
            <a:off x="180975" y="304800"/>
            <a:ext cx="282038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dirty="0"/>
              <a:t>Transportväg spelare/ledare</a:t>
            </a:r>
          </a:p>
          <a:p>
            <a:r>
              <a:rPr lang="sv-SE" dirty="0"/>
              <a:t>Använder våning 1</a:t>
            </a:r>
          </a:p>
        </p:txBody>
      </p:sp>
      <p:cxnSp>
        <p:nvCxnSpPr>
          <p:cNvPr id="19" name="Rak koppling 18">
            <a:extLst>
              <a:ext uri="{FF2B5EF4-FFF2-40B4-BE49-F238E27FC236}">
                <a16:creationId xmlns:a16="http://schemas.microsoft.com/office/drawing/2014/main" id="{99CB0B84-CED5-454C-8E89-2BB3E40B4256}"/>
              </a:ext>
            </a:extLst>
          </p:cNvPr>
          <p:cNvCxnSpPr>
            <a:cxnSpLocks/>
          </p:cNvCxnSpPr>
          <p:nvPr/>
        </p:nvCxnSpPr>
        <p:spPr>
          <a:xfrm flipH="1">
            <a:off x="3867151" y="5980340"/>
            <a:ext cx="316066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Rak koppling 20">
            <a:extLst>
              <a:ext uri="{FF2B5EF4-FFF2-40B4-BE49-F238E27FC236}">
                <a16:creationId xmlns:a16="http://schemas.microsoft.com/office/drawing/2014/main" id="{ECAF9F40-1F07-44CE-9241-128B038405E9}"/>
              </a:ext>
            </a:extLst>
          </p:cNvPr>
          <p:cNvCxnSpPr>
            <a:cxnSpLocks/>
          </p:cNvCxnSpPr>
          <p:nvPr/>
        </p:nvCxnSpPr>
        <p:spPr>
          <a:xfrm flipH="1" flipV="1">
            <a:off x="4305299" y="5780315"/>
            <a:ext cx="1" cy="2381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Rak koppling 21">
            <a:extLst>
              <a:ext uri="{FF2B5EF4-FFF2-40B4-BE49-F238E27FC236}">
                <a16:creationId xmlns:a16="http://schemas.microsoft.com/office/drawing/2014/main" id="{1970613D-D9A3-46F6-91F7-AC5BE60D064D}"/>
              </a:ext>
            </a:extLst>
          </p:cNvPr>
          <p:cNvCxnSpPr>
            <a:cxnSpLocks/>
          </p:cNvCxnSpPr>
          <p:nvPr/>
        </p:nvCxnSpPr>
        <p:spPr>
          <a:xfrm flipH="1" flipV="1">
            <a:off x="6990823" y="5742215"/>
            <a:ext cx="1" cy="2381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Rak koppling 24">
            <a:extLst>
              <a:ext uri="{FF2B5EF4-FFF2-40B4-BE49-F238E27FC236}">
                <a16:creationId xmlns:a16="http://schemas.microsoft.com/office/drawing/2014/main" id="{766008EA-19AA-410A-8DC0-C8DE71775124}"/>
              </a:ext>
            </a:extLst>
          </p:cNvPr>
          <p:cNvCxnSpPr>
            <a:cxnSpLocks/>
          </p:cNvCxnSpPr>
          <p:nvPr/>
        </p:nvCxnSpPr>
        <p:spPr>
          <a:xfrm flipV="1">
            <a:off x="4165541" y="4494442"/>
            <a:ext cx="1" cy="92392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Rak koppling 25">
            <a:extLst>
              <a:ext uri="{FF2B5EF4-FFF2-40B4-BE49-F238E27FC236}">
                <a16:creationId xmlns:a16="http://schemas.microsoft.com/office/drawing/2014/main" id="{71C7DDD8-646E-4306-93D2-A04FBAA96D9D}"/>
              </a:ext>
            </a:extLst>
          </p:cNvPr>
          <p:cNvCxnSpPr>
            <a:cxnSpLocks/>
          </p:cNvCxnSpPr>
          <p:nvPr/>
        </p:nvCxnSpPr>
        <p:spPr>
          <a:xfrm flipH="1">
            <a:off x="4127713" y="5418366"/>
            <a:ext cx="552452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2EF67300-B18B-4C13-B269-3CFFCCC5CAF4}"/>
              </a:ext>
            </a:extLst>
          </p:cNvPr>
          <p:cNvCxnSpPr>
            <a:cxnSpLocks/>
          </p:cNvCxnSpPr>
          <p:nvPr/>
        </p:nvCxnSpPr>
        <p:spPr>
          <a:xfrm flipV="1">
            <a:off x="6769384" y="4494442"/>
            <a:ext cx="0" cy="92392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48094A53-1F3A-4B6B-BD10-5977194FC78B}"/>
              </a:ext>
            </a:extLst>
          </p:cNvPr>
          <p:cNvCxnSpPr>
            <a:cxnSpLocks/>
          </p:cNvCxnSpPr>
          <p:nvPr/>
        </p:nvCxnSpPr>
        <p:spPr>
          <a:xfrm flipH="1">
            <a:off x="6730258" y="5418366"/>
            <a:ext cx="536919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102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99A68F76-0775-42DA-8BC3-0984572F4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7" y="171450"/>
            <a:ext cx="7324725" cy="6515100"/>
          </a:xfrm>
          <a:prstGeom prst="rect">
            <a:avLst/>
          </a:prstGeom>
        </p:spPr>
      </p:pic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8A2A0680-10A7-4547-A5A9-223C77A87952}"/>
              </a:ext>
            </a:extLst>
          </p:cNvPr>
          <p:cNvCxnSpPr>
            <a:cxnSpLocks/>
          </p:cNvCxnSpPr>
          <p:nvPr/>
        </p:nvCxnSpPr>
        <p:spPr>
          <a:xfrm flipH="1" flipV="1">
            <a:off x="3169442" y="3267076"/>
            <a:ext cx="111640" cy="115252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Rak koppling 19">
            <a:extLst>
              <a:ext uri="{FF2B5EF4-FFF2-40B4-BE49-F238E27FC236}">
                <a16:creationId xmlns:a16="http://schemas.microsoft.com/office/drawing/2014/main" id="{2F70E25C-1436-4D70-851A-06C1353C586C}"/>
              </a:ext>
            </a:extLst>
          </p:cNvPr>
          <p:cNvCxnSpPr>
            <a:cxnSpLocks/>
          </p:cNvCxnSpPr>
          <p:nvPr/>
        </p:nvCxnSpPr>
        <p:spPr>
          <a:xfrm flipH="1">
            <a:off x="3281082" y="4419600"/>
            <a:ext cx="386044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B672F772-E1C5-4397-A237-83A93AF6DCA2}"/>
              </a:ext>
            </a:extLst>
          </p:cNvPr>
          <p:cNvCxnSpPr>
            <a:cxnSpLocks/>
          </p:cNvCxnSpPr>
          <p:nvPr/>
        </p:nvCxnSpPr>
        <p:spPr>
          <a:xfrm flipH="1" flipV="1">
            <a:off x="3444427" y="1391234"/>
            <a:ext cx="337873" cy="423804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Rak koppling 35">
            <a:extLst>
              <a:ext uri="{FF2B5EF4-FFF2-40B4-BE49-F238E27FC236}">
                <a16:creationId xmlns:a16="http://schemas.microsoft.com/office/drawing/2014/main" id="{21DC321F-A4B2-42A3-B9F9-403028D38F75}"/>
              </a:ext>
            </a:extLst>
          </p:cNvPr>
          <p:cNvCxnSpPr>
            <a:cxnSpLocks/>
          </p:cNvCxnSpPr>
          <p:nvPr/>
        </p:nvCxnSpPr>
        <p:spPr>
          <a:xfrm flipH="1">
            <a:off x="86329" y="1171575"/>
            <a:ext cx="323246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8" name="textruta 37">
            <a:extLst>
              <a:ext uri="{FF2B5EF4-FFF2-40B4-BE49-F238E27FC236}">
                <a16:creationId xmlns:a16="http://schemas.microsoft.com/office/drawing/2014/main" id="{C36751EB-7FA3-407A-A578-7D747171B4B2}"/>
              </a:ext>
            </a:extLst>
          </p:cNvPr>
          <p:cNvSpPr txBox="1"/>
          <p:nvPr/>
        </p:nvSpPr>
        <p:spPr>
          <a:xfrm>
            <a:off x="448080" y="1002298"/>
            <a:ext cx="14966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/>
              <a:t>Till/från Läktare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1BDFEB24-E2DB-426E-AACE-D77185EEB468}"/>
              </a:ext>
            </a:extLst>
          </p:cNvPr>
          <p:cNvSpPr txBox="1"/>
          <p:nvPr/>
        </p:nvSpPr>
        <p:spPr>
          <a:xfrm>
            <a:off x="180975" y="304800"/>
            <a:ext cx="202972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v-SE" dirty="0"/>
              <a:t>Transportväg publik</a:t>
            </a:r>
          </a:p>
          <a:p>
            <a:r>
              <a:rPr lang="sv-SE" dirty="0"/>
              <a:t>Använder våning 2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3A877645-95DB-438D-81E7-F9A6227B35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694" r="69431"/>
          <a:stretch/>
        </p:blipFill>
        <p:spPr>
          <a:xfrm>
            <a:off x="2433637" y="3429000"/>
            <a:ext cx="614362" cy="3097073"/>
          </a:xfrm>
          <a:prstGeom prst="rect">
            <a:avLst/>
          </a:prstGeom>
        </p:spPr>
      </p:pic>
      <p:cxnSp>
        <p:nvCxnSpPr>
          <p:cNvPr id="13" name="Rak koppling 12">
            <a:extLst>
              <a:ext uri="{FF2B5EF4-FFF2-40B4-BE49-F238E27FC236}">
                <a16:creationId xmlns:a16="http://schemas.microsoft.com/office/drawing/2014/main" id="{4AA6E02B-895B-44BF-934B-F9D7F76DA509}"/>
              </a:ext>
            </a:extLst>
          </p:cNvPr>
          <p:cNvCxnSpPr>
            <a:cxnSpLocks/>
          </p:cNvCxnSpPr>
          <p:nvPr/>
        </p:nvCxnSpPr>
        <p:spPr>
          <a:xfrm flipV="1">
            <a:off x="2658078" y="3267075"/>
            <a:ext cx="0" cy="3220899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Rak koppling 13">
            <a:extLst>
              <a:ext uri="{FF2B5EF4-FFF2-40B4-BE49-F238E27FC236}">
                <a16:creationId xmlns:a16="http://schemas.microsoft.com/office/drawing/2014/main" id="{50B06401-2618-425D-AC60-6055251CE060}"/>
              </a:ext>
            </a:extLst>
          </p:cNvPr>
          <p:cNvCxnSpPr>
            <a:cxnSpLocks/>
          </p:cNvCxnSpPr>
          <p:nvPr/>
        </p:nvCxnSpPr>
        <p:spPr>
          <a:xfrm flipH="1">
            <a:off x="2619375" y="3267075"/>
            <a:ext cx="584384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7" name="Rak koppling 36">
            <a:extLst>
              <a:ext uri="{FF2B5EF4-FFF2-40B4-BE49-F238E27FC236}">
                <a16:creationId xmlns:a16="http://schemas.microsoft.com/office/drawing/2014/main" id="{B1D79B5B-47A3-4FE5-97D6-037C6D22CFAE}"/>
              </a:ext>
            </a:extLst>
          </p:cNvPr>
          <p:cNvCxnSpPr>
            <a:cxnSpLocks/>
          </p:cNvCxnSpPr>
          <p:nvPr/>
        </p:nvCxnSpPr>
        <p:spPr>
          <a:xfrm flipV="1">
            <a:off x="3754250" y="5228348"/>
            <a:ext cx="4811938" cy="40092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Rak koppling 39">
            <a:extLst>
              <a:ext uri="{FF2B5EF4-FFF2-40B4-BE49-F238E27FC236}">
                <a16:creationId xmlns:a16="http://schemas.microsoft.com/office/drawing/2014/main" id="{CF0558FA-3F47-4C76-BBB0-29D40A65CCE8}"/>
              </a:ext>
            </a:extLst>
          </p:cNvPr>
          <p:cNvCxnSpPr>
            <a:cxnSpLocks/>
          </p:cNvCxnSpPr>
          <p:nvPr/>
        </p:nvCxnSpPr>
        <p:spPr>
          <a:xfrm>
            <a:off x="8235210" y="964889"/>
            <a:ext cx="330978" cy="4285899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3" name="Rak koppling 42">
            <a:extLst>
              <a:ext uri="{FF2B5EF4-FFF2-40B4-BE49-F238E27FC236}">
                <a16:creationId xmlns:a16="http://schemas.microsoft.com/office/drawing/2014/main" id="{A8491DFD-60B9-45C7-9E44-CCF24D3AE3B4}"/>
              </a:ext>
            </a:extLst>
          </p:cNvPr>
          <p:cNvCxnSpPr>
            <a:cxnSpLocks/>
          </p:cNvCxnSpPr>
          <p:nvPr/>
        </p:nvCxnSpPr>
        <p:spPr>
          <a:xfrm flipH="1">
            <a:off x="3444427" y="1002298"/>
            <a:ext cx="4790783" cy="42820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" name="Rak koppling 46">
            <a:extLst>
              <a:ext uri="{FF2B5EF4-FFF2-40B4-BE49-F238E27FC236}">
                <a16:creationId xmlns:a16="http://schemas.microsoft.com/office/drawing/2014/main" id="{0B4E1F37-1C2A-4B9F-9A4C-BBF29B152805}"/>
              </a:ext>
            </a:extLst>
          </p:cNvPr>
          <p:cNvCxnSpPr>
            <a:cxnSpLocks/>
          </p:cNvCxnSpPr>
          <p:nvPr/>
        </p:nvCxnSpPr>
        <p:spPr>
          <a:xfrm flipH="1" flipV="1">
            <a:off x="3754250" y="1419809"/>
            <a:ext cx="28050" cy="40899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Rak koppling 48">
            <a:extLst>
              <a:ext uri="{FF2B5EF4-FFF2-40B4-BE49-F238E27FC236}">
                <a16:creationId xmlns:a16="http://schemas.microsoft.com/office/drawing/2014/main" id="{F7721D0D-9DCD-460F-86F1-217667EA5048}"/>
              </a:ext>
            </a:extLst>
          </p:cNvPr>
          <p:cNvCxnSpPr>
            <a:cxnSpLocks/>
          </p:cNvCxnSpPr>
          <p:nvPr/>
        </p:nvCxnSpPr>
        <p:spPr>
          <a:xfrm flipH="1" flipV="1">
            <a:off x="5649725" y="1186738"/>
            <a:ext cx="28050" cy="40899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Rak koppling 49">
            <a:extLst>
              <a:ext uri="{FF2B5EF4-FFF2-40B4-BE49-F238E27FC236}">
                <a16:creationId xmlns:a16="http://schemas.microsoft.com/office/drawing/2014/main" id="{B334A73B-2E7B-4B96-8382-AF8DCF29B115}"/>
              </a:ext>
            </a:extLst>
          </p:cNvPr>
          <p:cNvCxnSpPr>
            <a:cxnSpLocks/>
          </p:cNvCxnSpPr>
          <p:nvPr/>
        </p:nvCxnSpPr>
        <p:spPr>
          <a:xfrm flipH="1" flipV="1">
            <a:off x="6019799" y="1171575"/>
            <a:ext cx="28050" cy="40899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1" name="Rak koppling 50">
            <a:extLst>
              <a:ext uri="{FF2B5EF4-FFF2-40B4-BE49-F238E27FC236}">
                <a16:creationId xmlns:a16="http://schemas.microsoft.com/office/drawing/2014/main" id="{641570CF-F8A6-4F89-948D-66FE5C2A77C2}"/>
              </a:ext>
            </a:extLst>
          </p:cNvPr>
          <p:cNvCxnSpPr>
            <a:cxnSpLocks/>
          </p:cNvCxnSpPr>
          <p:nvPr/>
        </p:nvCxnSpPr>
        <p:spPr>
          <a:xfrm flipH="1" flipV="1">
            <a:off x="7933618" y="1059028"/>
            <a:ext cx="28050" cy="40899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2" name="Rak koppling 51">
            <a:extLst>
              <a:ext uri="{FF2B5EF4-FFF2-40B4-BE49-F238E27FC236}">
                <a16:creationId xmlns:a16="http://schemas.microsoft.com/office/drawing/2014/main" id="{F55AA49C-5A4E-4520-9ED3-70FB38426DB4}"/>
              </a:ext>
            </a:extLst>
          </p:cNvPr>
          <p:cNvCxnSpPr>
            <a:cxnSpLocks/>
          </p:cNvCxnSpPr>
          <p:nvPr/>
        </p:nvCxnSpPr>
        <p:spPr>
          <a:xfrm flipH="1" flipV="1">
            <a:off x="4064073" y="5190832"/>
            <a:ext cx="28050" cy="40899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3" name="Rak koppling 52">
            <a:extLst>
              <a:ext uri="{FF2B5EF4-FFF2-40B4-BE49-F238E27FC236}">
                <a16:creationId xmlns:a16="http://schemas.microsoft.com/office/drawing/2014/main" id="{3E3E76D4-584A-4A7B-8E80-9A87E4AF8EFE}"/>
              </a:ext>
            </a:extLst>
          </p:cNvPr>
          <p:cNvCxnSpPr>
            <a:cxnSpLocks/>
          </p:cNvCxnSpPr>
          <p:nvPr/>
        </p:nvCxnSpPr>
        <p:spPr>
          <a:xfrm flipH="1" flipV="1">
            <a:off x="5941611" y="5063122"/>
            <a:ext cx="28050" cy="40899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4" name="Rak koppling 53">
            <a:extLst>
              <a:ext uri="{FF2B5EF4-FFF2-40B4-BE49-F238E27FC236}">
                <a16:creationId xmlns:a16="http://schemas.microsoft.com/office/drawing/2014/main" id="{C38FCA01-49BF-4524-8D76-0DC4F7F6DB00}"/>
              </a:ext>
            </a:extLst>
          </p:cNvPr>
          <p:cNvCxnSpPr>
            <a:cxnSpLocks/>
          </p:cNvCxnSpPr>
          <p:nvPr/>
        </p:nvCxnSpPr>
        <p:spPr>
          <a:xfrm flipH="1" flipV="1">
            <a:off x="6329622" y="4977536"/>
            <a:ext cx="28050" cy="40899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5" name="Rak koppling 54">
            <a:extLst>
              <a:ext uri="{FF2B5EF4-FFF2-40B4-BE49-F238E27FC236}">
                <a16:creationId xmlns:a16="http://schemas.microsoft.com/office/drawing/2014/main" id="{685D4867-CA5E-4B0D-A4D8-E454704158F5}"/>
              </a:ext>
            </a:extLst>
          </p:cNvPr>
          <p:cNvCxnSpPr>
            <a:cxnSpLocks/>
          </p:cNvCxnSpPr>
          <p:nvPr/>
        </p:nvCxnSpPr>
        <p:spPr>
          <a:xfrm flipH="1" flipV="1">
            <a:off x="8207160" y="4854003"/>
            <a:ext cx="28050" cy="40899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483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24</Words>
  <Application>Microsoft Office PowerPoint</Application>
  <PresentationFormat>Bredbild</PresentationFormat>
  <Paragraphs>7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Stefan Gardh</dc:creator>
  <cp:lastModifiedBy>Stefan Gardh</cp:lastModifiedBy>
  <cp:revision>6</cp:revision>
  <dcterms:created xsi:type="dcterms:W3CDTF">2020-11-10T11:41:28Z</dcterms:created>
  <dcterms:modified xsi:type="dcterms:W3CDTF">2020-11-13T08:55:56Z</dcterms:modified>
</cp:coreProperties>
</file>