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5" r:id="rId2"/>
    <p:sldId id="26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316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510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37DEE3-B322-4C52-9BCA-35437539D6D1}" type="datetimeFigureOut">
              <a:rPr lang="sv-SE" smtClean="0"/>
              <a:t>2021-04-29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02E2D7-F743-45AD-9BD2-67E5FC948F9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6934231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AB7E49-CA0A-4861-A1ED-38AE439DE2DF}" type="datetimeFigureOut">
              <a:rPr lang="sv-SE" smtClean="0"/>
              <a:t>2021-04-29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A41AF6-0D2D-46AB-9642-902AE4224CA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07608976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BDF47-71F4-4A54-A08A-C35746DECD4E}" type="datetime1">
              <a:rPr lang="sv-SE" smtClean="0"/>
              <a:t>2021-04-29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5C286-9B13-4C14-9C12-B71B63C00D1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79950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BC8EF-B3C4-4FEA-9847-1D10693F5077}" type="datetime1">
              <a:rPr lang="sv-SE" smtClean="0"/>
              <a:t>2021-04-29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5C286-9B13-4C14-9C12-B71B63C00D1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09857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42437-46E6-41E5-8DF1-0CFF3710768F}" type="datetime1">
              <a:rPr lang="sv-SE" smtClean="0"/>
              <a:t>2021-04-29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5C286-9B13-4C14-9C12-B71B63C00D1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54183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C24CA-B728-4B77-B130-915C9D083ACA}" type="datetime1">
              <a:rPr lang="sv-SE" smtClean="0"/>
              <a:t>2021-04-29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5C286-9B13-4C14-9C12-B71B63C00D1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6986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B4AFB-5668-4C4C-ADCB-DA0862029750}" type="datetime1">
              <a:rPr lang="sv-SE" smtClean="0"/>
              <a:t>2021-04-29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5C286-9B13-4C14-9C12-B71B63C00D1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58360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793CC-A1DD-40AC-A0FB-AB30B3777D38}" type="datetime1">
              <a:rPr lang="sv-SE" smtClean="0"/>
              <a:t>2021-04-29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5C286-9B13-4C14-9C12-B71B63C00D1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51257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95CE3-2FB0-4D14-A2A8-5B8CE7F649E1}" type="datetime1">
              <a:rPr lang="sv-SE" smtClean="0"/>
              <a:t>2021-04-29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5C286-9B13-4C14-9C12-B71B63C00D1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7004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E580E-D63B-4F6A-B34A-7E6896F8DE4D}" type="datetime1">
              <a:rPr lang="sv-SE" smtClean="0"/>
              <a:t>2021-04-29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5C286-9B13-4C14-9C12-B71B63C00D1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06817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BC932-3845-4D21-B25E-602BE5DAF9B4}" type="datetime1">
              <a:rPr lang="sv-SE" smtClean="0"/>
              <a:t>2021-04-29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5C286-9B13-4C14-9C12-B71B63C00D1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77292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87082-0E64-481D-AFA3-A861833BC439}" type="datetime1">
              <a:rPr lang="sv-SE" smtClean="0"/>
              <a:t>2021-04-29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5C286-9B13-4C14-9C12-B71B63C00D1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62182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41826-0CDE-4099-A1F5-F0635023084D}" type="datetime1">
              <a:rPr lang="sv-SE" smtClean="0"/>
              <a:t>2021-04-29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5C286-9B13-4C14-9C12-B71B63C00D1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66384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D5918-ACFC-4CFB-A7AE-CA6B554C9066}" type="datetime1">
              <a:rPr lang="sv-SE" smtClean="0"/>
              <a:t>2021-04-29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5C286-9B13-4C14-9C12-B71B63C00D1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98484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7AD9DC6-6932-4585-8E3F-D61CA8751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Serieanmälan Dam/</a:t>
            </a:r>
            <a:r>
              <a:rPr lang="sv-SE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Flick</a:t>
            </a:r>
            <a:endParaRPr lang="sv-SE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2E624FF-4003-499E-9CBE-20E222765C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sv-SE" dirty="0"/>
              <a:t>D1		D1</a:t>
            </a:r>
          </a:p>
          <a:p>
            <a:r>
              <a:rPr lang="sv-SE" dirty="0"/>
              <a:t>DJ		DJ 18-20</a:t>
            </a:r>
          </a:p>
          <a:p>
            <a:endParaRPr lang="sv-SE" dirty="0"/>
          </a:p>
          <a:p>
            <a:r>
              <a:rPr lang="sv-SE" dirty="0"/>
              <a:t>FK1		</a:t>
            </a:r>
          </a:p>
          <a:p>
            <a:r>
              <a:rPr lang="sv-SE" dirty="0"/>
              <a:t>FK2		F06/07L</a:t>
            </a:r>
          </a:p>
          <a:p>
            <a:r>
              <a:rPr lang="sv-SE" dirty="0"/>
              <a:t>FK3		F06-09L?</a:t>
            </a:r>
          </a:p>
          <a:p>
            <a:r>
              <a:rPr lang="sv-SE" dirty="0"/>
              <a:t>FK4		F08/09L</a:t>
            </a:r>
          </a:p>
          <a:p>
            <a:r>
              <a:rPr lang="sv-SE" dirty="0"/>
              <a:t>FK5</a:t>
            </a:r>
          </a:p>
          <a:p>
            <a:r>
              <a:rPr lang="sv-SE" dirty="0"/>
              <a:t>FK6</a:t>
            </a:r>
          </a:p>
          <a:p>
            <a:r>
              <a:rPr lang="sv-SE" dirty="0"/>
              <a:t>FK7		F10-11L</a:t>
            </a:r>
          </a:p>
          <a:p>
            <a:r>
              <a:rPr lang="sv-SE" dirty="0"/>
              <a:t>FK8		F12</a:t>
            </a:r>
          </a:p>
          <a:p>
            <a:r>
              <a:rPr lang="sv-SE" dirty="0"/>
              <a:t>FK9		F13-14</a:t>
            </a:r>
          </a:p>
          <a:p>
            <a:r>
              <a:rPr lang="sv-SE" dirty="0"/>
              <a:t>FK10</a:t>
            </a:r>
          </a:p>
          <a:p>
            <a:r>
              <a:rPr lang="sv-SE" dirty="0"/>
              <a:t>Innebandylekis	F14-15</a:t>
            </a:r>
          </a:p>
          <a:p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E9AE27E-A79B-4711-A5F2-A410B90B9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C24CA-B728-4B77-B130-915C9D083ACA}" type="datetime1">
              <a:rPr lang="sv-SE" smtClean="0"/>
              <a:t>2021-04-29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CE86236-4EE5-4FF8-A92C-E2C48C18F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23253E66-5588-4A71-B363-24162BCBE86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19" y="182308"/>
            <a:ext cx="803563" cy="824167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E0415466-3509-4D47-ADC7-4A951875AA3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8983" y="182307"/>
            <a:ext cx="803563" cy="824167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64A186E2-8C02-475E-878F-BFB00833B4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0019" y="1427352"/>
            <a:ext cx="6191250" cy="430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2596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7AD9DC6-6932-4585-8E3F-D61CA8751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Serieanmälan Herr/Pojk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2E624FF-4003-499E-9CBE-20E222765C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sv-SE" dirty="0"/>
              <a:t>H2		H2</a:t>
            </a:r>
          </a:p>
          <a:p>
            <a:r>
              <a:rPr lang="sv-SE" dirty="0"/>
              <a:t>HJ		HJ?</a:t>
            </a:r>
          </a:p>
          <a:p>
            <a:r>
              <a:rPr lang="sv-SE" dirty="0"/>
              <a:t>HJ16		</a:t>
            </a:r>
          </a:p>
          <a:p>
            <a:r>
              <a:rPr lang="sv-SE" dirty="0"/>
              <a:t>PK1		</a:t>
            </a:r>
          </a:p>
          <a:p>
            <a:r>
              <a:rPr lang="sv-SE" dirty="0"/>
              <a:t>PK2		P07</a:t>
            </a:r>
          </a:p>
          <a:p>
            <a:r>
              <a:rPr lang="sv-SE" dirty="0"/>
              <a:t>PK3		P07</a:t>
            </a:r>
          </a:p>
          <a:p>
            <a:r>
              <a:rPr lang="sv-SE" dirty="0"/>
              <a:t>PK4		P09/P08</a:t>
            </a:r>
          </a:p>
          <a:p>
            <a:r>
              <a:rPr lang="sv-SE" dirty="0"/>
              <a:t>PK5		P10L </a:t>
            </a:r>
          </a:p>
          <a:p>
            <a:r>
              <a:rPr lang="sv-SE" dirty="0"/>
              <a:t>PK6		P10-11S</a:t>
            </a:r>
          </a:p>
          <a:p>
            <a:r>
              <a:rPr lang="sv-SE" dirty="0"/>
              <a:t>PK7		P11S</a:t>
            </a:r>
          </a:p>
          <a:p>
            <a:r>
              <a:rPr lang="sv-SE" dirty="0"/>
              <a:t>PK8		P12</a:t>
            </a:r>
          </a:p>
          <a:p>
            <a:r>
              <a:rPr lang="sv-SE" dirty="0"/>
              <a:t>PK9		P13</a:t>
            </a:r>
          </a:p>
          <a:p>
            <a:r>
              <a:rPr lang="sv-SE" dirty="0"/>
              <a:t>PK10		P14</a:t>
            </a:r>
          </a:p>
          <a:p>
            <a:r>
              <a:rPr lang="sv-SE" dirty="0"/>
              <a:t>Innebandylekis</a:t>
            </a:r>
          </a:p>
          <a:p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E9AE27E-A79B-4711-A5F2-A410B90B9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C24CA-B728-4B77-B130-915C9D083ACA}" type="datetime1">
              <a:rPr lang="sv-SE" smtClean="0"/>
              <a:t>2021-04-29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CE86236-4EE5-4FF8-A92C-E2C48C18F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23253E66-5588-4A71-B363-24162BCBE86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19" y="182308"/>
            <a:ext cx="803563" cy="824167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E0415466-3509-4D47-ADC7-4A951875AA3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8983" y="182307"/>
            <a:ext cx="803563" cy="824167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64A186E2-8C02-475E-878F-BFB00833B4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0019" y="1427352"/>
            <a:ext cx="6191250" cy="430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7329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1329</TotalTime>
  <Words>107</Words>
  <Application>Microsoft Office PowerPoint</Application>
  <PresentationFormat>Bredbild</PresentationFormat>
  <Paragraphs>32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Office-tema</vt:lpstr>
      <vt:lpstr>Serieanmälan Dam/Flick</vt:lpstr>
      <vt:lpstr>Serieanmälan Herr/Pojk</vt:lpstr>
    </vt:vector>
  </TitlesOfParts>
  <Company>Försvarshögskolan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Rapport Valberedning styrelsemöte 2020-06-10</dc:title>
  <dc:creator>Åberg Jonas</dc:creator>
  <cp:lastModifiedBy>Stefan Gardh</cp:lastModifiedBy>
  <cp:revision>89</cp:revision>
  <dcterms:created xsi:type="dcterms:W3CDTF">2020-06-07T15:40:51Z</dcterms:created>
  <dcterms:modified xsi:type="dcterms:W3CDTF">2021-04-29T18:03:25Z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70587d50-ab5c-400f-8faf-a8a13f34aeec</vt:lpwstr>
  </property>
  <property fmtid="{D5CDD505-2E9C-101B-9397-08002B2CF9AE}" pid="3" name="FörsvarsmaktenKlassificering">
    <vt:lpwstr>ES</vt:lpwstr>
  </property>
  <property fmtid="{D5CDD505-2E9C-101B-9397-08002B2CF9AE}" pid="4" name="FörsvarsmaktenSEKRETESSKLASSIFICERAD">
    <vt:lpwstr/>
  </property>
  <property fmtid="{D5CDD505-2E9C-101B-9397-08002B2CF9AE}" pid="5" name="Klassificering">
    <vt:lpwstr>ES</vt:lpwstr>
  </property>
</Properties>
</file>